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4"/>
  </p:notesMasterIdLst>
  <p:sldIdLst>
    <p:sldId id="266" r:id="rId5"/>
    <p:sldId id="271" r:id="rId6"/>
    <p:sldId id="272" r:id="rId7"/>
    <p:sldId id="273" r:id="rId8"/>
    <p:sldId id="274" r:id="rId9"/>
    <p:sldId id="275" r:id="rId10"/>
    <p:sldId id="276" r:id="rId11"/>
    <p:sldId id="279" r:id="rId12"/>
    <p:sldId id="278" r:id="rId13"/>
    <p:sldId id="289" r:id="rId14"/>
    <p:sldId id="292" r:id="rId15"/>
    <p:sldId id="291" r:id="rId16"/>
    <p:sldId id="290" r:id="rId17"/>
    <p:sldId id="287" r:id="rId18"/>
    <p:sldId id="288" r:id="rId19"/>
    <p:sldId id="284" r:id="rId20"/>
    <p:sldId id="293" r:id="rId21"/>
    <p:sldId id="294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e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4/20/2021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>
            <a:normAutofit/>
          </a:bodyPr>
          <a:lstStyle/>
          <a:p>
            <a:r>
              <a:rPr lang="en-US" dirty="0"/>
              <a:t>Beat Boxers</a:t>
            </a:r>
            <a:r>
              <a:rPr lang="en-US" dirty="0">
                <a:latin typeface="SWAstro" panose="02000400000000000000" pitchFamily="2" charset="0"/>
              </a:rPr>
              <a:t>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765100" cy="19473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Burns Clark-McKay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3730560" y="449304"/>
            <a:ext cx="5015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The Beat Boxers.</a:t>
            </a:r>
          </a:p>
        </p:txBody>
      </p:sp>
    </p:spTree>
    <p:extLst>
      <p:ext uri="{BB962C8B-B14F-4D97-AF65-F5344CB8AC3E}">
        <p14:creationId xmlns:p14="http://schemas.microsoft.com/office/powerpoint/2010/main" val="3850557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3730560" y="449304"/>
            <a:ext cx="5015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The Beat Boxers.</a:t>
            </a:r>
          </a:p>
        </p:txBody>
      </p:sp>
      <p:pic>
        <p:nvPicPr>
          <p:cNvPr id="16" name="Picture 15" descr="A picture containing boxing&#10;&#10;Description automatically generated">
            <a:extLst>
              <a:ext uri="{FF2B5EF4-FFF2-40B4-BE49-F238E27FC236}">
                <a16:creationId xmlns:a16="http://schemas.microsoft.com/office/drawing/2014/main" id="{5D6C2CAD-EF67-4B4D-AA84-44663CE9A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024" y="2435145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797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3730560" y="449304"/>
            <a:ext cx="5015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The Beat Boxers.</a:t>
            </a:r>
          </a:p>
        </p:txBody>
      </p:sp>
      <p:pic>
        <p:nvPicPr>
          <p:cNvPr id="16" name="Picture 15" descr="A picture containing boxing&#10;&#10;Description automatically generated">
            <a:extLst>
              <a:ext uri="{FF2B5EF4-FFF2-40B4-BE49-F238E27FC236}">
                <a16:creationId xmlns:a16="http://schemas.microsoft.com/office/drawing/2014/main" id="{5D6C2CAD-EF67-4B4D-AA84-44663CE9A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024" y="2435145"/>
            <a:ext cx="2857500" cy="2857500"/>
          </a:xfrm>
          <a:prstGeom prst="rect">
            <a:avLst/>
          </a:prstGeom>
        </p:spPr>
      </p:pic>
      <p:pic>
        <p:nvPicPr>
          <p:cNvPr id="17" name="Picture 16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3D5694A5-75CA-4D44-8F8D-D5FD3E43C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364" y="2416545"/>
            <a:ext cx="3821430" cy="286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9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3730560" y="449304"/>
            <a:ext cx="5015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The Beat Boxers.</a:t>
            </a:r>
          </a:p>
        </p:txBody>
      </p:sp>
      <p:pic>
        <p:nvPicPr>
          <p:cNvPr id="16" name="Picture 15" descr="A picture containing boxing&#10;&#10;Description automatically generated">
            <a:extLst>
              <a:ext uri="{FF2B5EF4-FFF2-40B4-BE49-F238E27FC236}">
                <a16:creationId xmlns:a16="http://schemas.microsoft.com/office/drawing/2014/main" id="{5D6C2CAD-EF67-4B4D-AA84-44663CE9A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903" y="2426572"/>
            <a:ext cx="2857500" cy="2857500"/>
          </a:xfrm>
          <a:prstGeom prst="rect">
            <a:avLst/>
          </a:prstGeom>
        </p:spPr>
      </p:pic>
      <p:pic>
        <p:nvPicPr>
          <p:cNvPr id="17" name="Picture 16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3D5694A5-75CA-4D44-8F8D-D5FD3E43C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546" y="2426572"/>
            <a:ext cx="3821430" cy="286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432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3730560" y="449304"/>
            <a:ext cx="5015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The Beat Boxers.</a:t>
            </a:r>
          </a:p>
        </p:txBody>
      </p:sp>
      <p:pic>
        <p:nvPicPr>
          <p:cNvPr id="16" name="Picture 15" descr="A picture containing boxing&#10;&#10;Description automatically generated">
            <a:extLst>
              <a:ext uri="{FF2B5EF4-FFF2-40B4-BE49-F238E27FC236}">
                <a16:creationId xmlns:a16="http://schemas.microsoft.com/office/drawing/2014/main" id="{5D6C2CAD-EF67-4B4D-AA84-44663CE9A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99" y="2435145"/>
            <a:ext cx="2857500" cy="2857500"/>
          </a:xfrm>
          <a:prstGeom prst="rect">
            <a:avLst/>
          </a:prstGeom>
        </p:spPr>
      </p:pic>
      <p:pic>
        <p:nvPicPr>
          <p:cNvPr id="17" name="Picture 16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3D5694A5-75CA-4D44-8F8D-D5FD3E43C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902" y="2426572"/>
            <a:ext cx="3821430" cy="286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351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3730560" y="449304"/>
            <a:ext cx="5015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The Beat Boxers.</a:t>
            </a:r>
          </a:p>
        </p:txBody>
      </p:sp>
      <p:sp>
        <p:nvSpPr>
          <p:cNvPr id="12" name="Explosion: 14 Points 11">
            <a:extLst>
              <a:ext uri="{FF2B5EF4-FFF2-40B4-BE49-F238E27FC236}">
                <a16:creationId xmlns:a16="http://schemas.microsoft.com/office/drawing/2014/main" id="{A1C80632-67FD-4565-B6F5-A3BAFC39BEB8}"/>
              </a:ext>
            </a:extLst>
          </p:cNvPr>
          <p:cNvSpPr/>
          <p:nvPr/>
        </p:nvSpPr>
        <p:spPr>
          <a:xfrm>
            <a:off x="4564477" y="2183445"/>
            <a:ext cx="3348111" cy="3054322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xplosion: 8 Points 13">
            <a:extLst>
              <a:ext uri="{FF2B5EF4-FFF2-40B4-BE49-F238E27FC236}">
                <a16:creationId xmlns:a16="http://schemas.microsoft.com/office/drawing/2014/main" id="{F36C19BC-BB64-4B8A-AE1E-9F433F1BA708}"/>
              </a:ext>
            </a:extLst>
          </p:cNvPr>
          <p:cNvSpPr/>
          <p:nvPr/>
        </p:nvSpPr>
        <p:spPr>
          <a:xfrm rot="19552916">
            <a:off x="4929311" y="2312502"/>
            <a:ext cx="2333363" cy="2796208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xplosion: 14 Points 14">
            <a:extLst>
              <a:ext uri="{FF2B5EF4-FFF2-40B4-BE49-F238E27FC236}">
                <a16:creationId xmlns:a16="http://schemas.microsoft.com/office/drawing/2014/main" id="{699DD9B6-E18F-449A-BB18-A163E507E2D6}"/>
              </a:ext>
            </a:extLst>
          </p:cNvPr>
          <p:cNvSpPr/>
          <p:nvPr/>
        </p:nvSpPr>
        <p:spPr>
          <a:xfrm rot="2075113">
            <a:off x="5821088" y="3346171"/>
            <a:ext cx="834887" cy="728869"/>
          </a:xfrm>
          <a:prstGeom prst="irregularSeal2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248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3730560" y="449304"/>
            <a:ext cx="5015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The Beat Boxers.</a:t>
            </a:r>
          </a:p>
        </p:txBody>
      </p:sp>
      <p:pic>
        <p:nvPicPr>
          <p:cNvPr id="4" name="Picture 3" descr="A picture containing weapon, knife&#10;&#10;Description automatically generated">
            <a:extLst>
              <a:ext uri="{FF2B5EF4-FFF2-40B4-BE49-F238E27FC236}">
                <a16:creationId xmlns:a16="http://schemas.microsoft.com/office/drawing/2014/main" id="{40E7F0EE-C8CF-487B-BD22-30C32522F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20060">
            <a:off x="3061399" y="2591887"/>
            <a:ext cx="5168202" cy="2413576"/>
          </a:xfrm>
          <a:prstGeom prst="rect">
            <a:avLst/>
          </a:prstGeom>
        </p:spPr>
      </p:pic>
      <p:sp>
        <p:nvSpPr>
          <p:cNvPr id="7" name="Star: 5 Points 6">
            <a:extLst>
              <a:ext uri="{FF2B5EF4-FFF2-40B4-BE49-F238E27FC236}">
                <a16:creationId xmlns:a16="http://schemas.microsoft.com/office/drawing/2014/main" id="{BEC4E638-0813-4FF2-90EB-268421036C44}"/>
              </a:ext>
            </a:extLst>
          </p:cNvPr>
          <p:cNvSpPr/>
          <p:nvPr/>
        </p:nvSpPr>
        <p:spPr>
          <a:xfrm>
            <a:off x="1338469" y="4147931"/>
            <a:ext cx="1186069" cy="1086678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2C7971D3-4D73-4987-804E-2DC9385415F9}"/>
              </a:ext>
            </a:extLst>
          </p:cNvPr>
          <p:cNvSpPr/>
          <p:nvPr/>
        </p:nvSpPr>
        <p:spPr>
          <a:xfrm>
            <a:off x="5645500" y="1321328"/>
            <a:ext cx="1186069" cy="1086678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454A2F8D-BC0A-4BBD-993A-A500968EE519}"/>
              </a:ext>
            </a:extLst>
          </p:cNvPr>
          <p:cNvSpPr/>
          <p:nvPr/>
        </p:nvSpPr>
        <p:spPr>
          <a:xfrm>
            <a:off x="6434004" y="5645869"/>
            <a:ext cx="1186069" cy="1086678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E7FA0107-1E41-4AF0-BEDF-6420C145B760}"/>
              </a:ext>
            </a:extLst>
          </p:cNvPr>
          <p:cNvSpPr/>
          <p:nvPr/>
        </p:nvSpPr>
        <p:spPr>
          <a:xfrm>
            <a:off x="8262089" y="4420043"/>
            <a:ext cx="1186069" cy="1086678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796A372E-2012-4086-8096-7585FD3C9CC3}"/>
              </a:ext>
            </a:extLst>
          </p:cNvPr>
          <p:cNvSpPr/>
          <p:nvPr/>
        </p:nvSpPr>
        <p:spPr>
          <a:xfrm>
            <a:off x="8362122" y="1696278"/>
            <a:ext cx="2173356" cy="1391479"/>
          </a:xfrm>
          <a:prstGeom prst="wedgeEllipseCallout">
            <a:avLst>
              <a:gd name="adj1" fmla="val -50101"/>
              <a:gd name="adj2" fmla="val 596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WOW!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C320D228-F63D-41DC-A321-60F79F75626D}"/>
              </a:ext>
            </a:extLst>
          </p:cNvPr>
          <p:cNvSpPr/>
          <p:nvPr/>
        </p:nvSpPr>
        <p:spPr>
          <a:xfrm>
            <a:off x="3061252" y="5234609"/>
            <a:ext cx="2381336" cy="1041413"/>
          </a:xfrm>
          <a:prstGeom prst="wedgeRectCallout">
            <a:avLst>
              <a:gd name="adj1" fmla="val 27026"/>
              <a:gd name="adj2" fmla="val -876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 cool!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AB187-90F4-4741-9DB8-E602A5DFE5AF}"/>
              </a:ext>
            </a:extLst>
          </p:cNvPr>
          <p:cNvSpPr/>
          <p:nvPr/>
        </p:nvSpPr>
        <p:spPr>
          <a:xfrm rot="18081511">
            <a:off x="4104709" y="3122936"/>
            <a:ext cx="1063425" cy="202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Beat Boxers</a:t>
            </a:r>
          </a:p>
        </p:txBody>
      </p:sp>
    </p:spTree>
    <p:extLst>
      <p:ext uri="{BB962C8B-B14F-4D97-AF65-F5344CB8AC3E}">
        <p14:creationId xmlns:p14="http://schemas.microsoft.com/office/powerpoint/2010/main" val="938576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1944756" y="463827"/>
            <a:ext cx="830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Why don’t we have those?</a:t>
            </a:r>
          </a:p>
        </p:txBody>
      </p:sp>
    </p:spTree>
    <p:extLst>
      <p:ext uri="{BB962C8B-B14F-4D97-AF65-F5344CB8AC3E}">
        <p14:creationId xmlns:p14="http://schemas.microsoft.com/office/powerpoint/2010/main" val="3906865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1944756" y="463827"/>
            <a:ext cx="8302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Why don’t we have those?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6CB131-00FB-4426-937A-18D510A11672}"/>
              </a:ext>
            </a:extLst>
          </p:cNvPr>
          <p:cNvSpPr txBox="1"/>
          <p:nvPr/>
        </p:nvSpPr>
        <p:spPr>
          <a:xfrm>
            <a:off x="2468838" y="2325759"/>
            <a:ext cx="72543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2"/>
                </a:solidFill>
                <a:latin typeface="+mj-lt"/>
              </a:rPr>
              <a:t>T</a:t>
            </a:r>
            <a:r>
              <a:rPr lang="en-US" sz="9600" dirty="0">
                <a:solidFill>
                  <a:schemeClr val="accent4"/>
                </a:solidFill>
                <a:latin typeface="+mj-lt"/>
              </a:rPr>
              <a:t>E</a:t>
            </a:r>
            <a:r>
              <a:rPr lang="en-US" sz="9600" dirty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C</a:t>
            </a:r>
            <a:r>
              <a:rPr lang="en-US" sz="9600" dirty="0">
                <a:solidFill>
                  <a:srgbClr val="FFFF00"/>
                </a:solidFill>
                <a:latin typeface="+mj-lt"/>
              </a:rPr>
              <a:t>H</a:t>
            </a:r>
            <a:r>
              <a:rPr lang="en-US" sz="9600" dirty="0">
                <a:solidFill>
                  <a:schemeClr val="accent5">
                    <a:lumMod val="75000"/>
                  </a:schemeClr>
                </a:solidFill>
                <a:latin typeface="+mj-lt"/>
              </a:rPr>
              <a:t>N</a:t>
            </a:r>
            <a:r>
              <a:rPr lang="en-US" sz="9600" dirty="0">
                <a:solidFill>
                  <a:srgbClr val="FF0000"/>
                </a:solidFill>
                <a:latin typeface="+mj-lt"/>
              </a:rPr>
              <a:t>I</a:t>
            </a:r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rPr>
              <a:t>C</a:t>
            </a:r>
            <a:r>
              <a:rPr lang="en-US" sz="96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</a:rPr>
              <a:t>A</a:t>
            </a:r>
            <a:r>
              <a:rPr lang="en-US" sz="9600" dirty="0">
                <a:solidFill>
                  <a:schemeClr val="accent6">
                    <a:lumMod val="60000"/>
                    <a:lumOff val="40000"/>
                  </a:schemeClr>
                </a:solidFill>
                <a:latin typeface="+mj-lt"/>
              </a:rPr>
              <a:t>L</a:t>
            </a:r>
            <a:r>
              <a:rPr lang="en-US" sz="9600" dirty="0">
                <a:latin typeface="+mj-lt"/>
              </a:rPr>
              <a:t> </a:t>
            </a:r>
            <a:r>
              <a:rPr lang="en-US" sz="9600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D</a:t>
            </a:r>
            <a:r>
              <a:rPr lang="en-US" sz="9600" dirty="0">
                <a:solidFill>
                  <a:schemeClr val="bg1">
                    <a:lumMod val="50000"/>
                    <a:lumOff val="50000"/>
                  </a:schemeClr>
                </a:solidFill>
                <a:latin typeface="+mj-lt"/>
              </a:rPr>
              <a:t>I</a:t>
            </a:r>
            <a:r>
              <a:rPr lang="en-US" sz="9600" dirty="0">
                <a:solidFill>
                  <a:schemeClr val="tx2"/>
                </a:solidFill>
                <a:latin typeface="+mj-lt"/>
              </a:rPr>
              <a:t>F</a:t>
            </a:r>
            <a:r>
              <a:rPr lang="en-US" sz="9600" dirty="0">
                <a:latin typeface="+mj-lt"/>
              </a:rPr>
              <a:t>F</a:t>
            </a:r>
            <a:r>
              <a:rPr lang="en-US" sz="9600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I</a:t>
            </a:r>
            <a:r>
              <a:rPr lang="en-US" sz="9600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C</a:t>
            </a:r>
            <a:r>
              <a:rPr lang="en-US" sz="96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U</a:t>
            </a:r>
            <a:r>
              <a:rPr lang="en-US" sz="9600" dirty="0">
                <a:solidFill>
                  <a:srgbClr val="FFFF66"/>
                </a:solidFill>
                <a:latin typeface="+mj-lt"/>
              </a:rPr>
              <a:t>L</a:t>
            </a:r>
            <a:r>
              <a:rPr lang="en-US" sz="96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T</a:t>
            </a:r>
            <a:r>
              <a:rPr lang="en-US" sz="9600" dirty="0">
                <a:solidFill>
                  <a:srgbClr val="7030A0"/>
                </a:solidFill>
                <a:latin typeface="+mj-lt"/>
              </a:rPr>
              <a:t>I</a:t>
            </a:r>
            <a:r>
              <a:rPr lang="en-US" sz="96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E</a:t>
            </a:r>
            <a:r>
              <a:rPr lang="en-US" sz="96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089975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474" y="2079843"/>
            <a:ext cx="8534400" cy="3615267"/>
          </a:xfrm>
        </p:spPr>
        <p:txBody>
          <a:bodyPr>
            <a:normAutofit/>
          </a:bodyPr>
          <a:lstStyle/>
          <a:p>
            <a:pPr>
              <a:buSzPct val="70000"/>
            </a:pPr>
            <a:r>
              <a:rPr lang="en-US" dirty="0">
                <a:solidFill>
                  <a:schemeClr val="tx1"/>
                </a:solidFill>
              </a:rPr>
              <a:t>Me</a:t>
            </a:r>
          </a:p>
          <a:p>
            <a:pPr>
              <a:buSzPct val="70000"/>
            </a:pPr>
            <a:r>
              <a:rPr lang="en-US" dirty="0">
                <a:solidFill>
                  <a:schemeClr val="tx1"/>
                </a:solidFill>
              </a:rPr>
              <a:t>Myself</a:t>
            </a:r>
          </a:p>
          <a:p>
            <a:pPr>
              <a:buSzPct val="70000"/>
            </a:pPr>
            <a:r>
              <a:rPr lang="en-US" dirty="0">
                <a:solidFill>
                  <a:schemeClr val="tx1"/>
                </a:solidFill>
              </a:rPr>
              <a:t>I</a:t>
            </a:r>
          </a:p>
          <a:p>
            <a:pPr>
              <a:buSzPct val="70000"/>
            </a:pPr>
            <a:r>
              <a:rPr lang="en-US" dirty="0">
                <a:solidFill>
                  <a:schemeClr val="tx1"/>
                </a:solidFill>
              </a:rPr>
              <a:t>Pop culture</a:t>
            </a:r>
          </a:p>
          <a:p>
            <a:pPr>
              <a:buSzPct val="70000"/>
            </a:pPr>
            <a:r>
              <a:rPr lang="en-US" dirty="0">
                <a:solidFill>
                  <a:schemeClr val="tx1"/>
                </a:solidFill>
              </a:rPr>
              <a:t>Cool video games</a:t>
            </a:r>
          </a:p>
          <a:p>
            <a:pPr>
              <a:buSzPct val="70000"/>
            </a:pPr>
            <a:r>
              <a:rPr lang="en-US" dirty="0">
                <a:solidFill>
                  <a:schemeClr val="tx1"/>
                </a:solidFill>
              </a:rPr>
              <a:t>Keanu Reeves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2" y="286393"/>
            <a:ext cx="8534400" cy="1507067"/>
          </a:xfrm>
        </p:spPr>
        <p:txBody>
          <a:bodyPr>
            <a:normAutofit/>
          </a:bodyPr>
          <a:lstStyle/>
          <a:p>
            <a:r>
              <a:rPr lang="en-US" dirty="0"/>
              <a:t>Citations</a:t>
            </a: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2405269" y="490331"/>
            <a:ext cx="7381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Music + Motion = Good</a:t>
            </a:r>
          </a:p>
        </p:txBody>
      </p:sp>
    </p:spTree>
    <p:extLst>
      <p:ext uri="{BB962C8B-B14F-4D97-AF65-F5344CB8AC3E}">
        <p14:creationId xmlns:p14="http://schemas.microsoft.com/office/powerpoint/2010/main" val="1332344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2405269" y="490331"/>
            <a:ext cx="7381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Music + Motion = Good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5ECC25-0A9A-436C-BC02-57EBD82258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890"/>
          <a:stretch/>
        </p:blipFill>
        <p:spPr>
          <a:xfrm>
            <a:off x="0" y="1877107"/>
            <a:ext cx="3643532" cy="265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412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2405269" y="490331"/>
            <a:ext cx="7381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Music + Motion = Good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5ECC25-0A9A-436C-BC02-57EBD82258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890"/>
          <a:stretch/>
        </p:blipFill>
        <p:spPr>
          <a:xfrm>
            <a:off x="0" y="1877107"/>
            <a:ext cx="3643532" cy="2652690"/>
          </a:xfrm>
          <a:prstGeom prst="rect">
            <a:avLst/>
          </a:prstGeom>
        </p:spPr>
      </p:pic>
      <p:pic>
        <p:nvPicPr>
          <p:cNvPr id="9" name="Picture 8" descr="A picture containing car, person&#10;&#10;Description automatically generated">
            <a:extLst>
              <a:ext uri="{FF2B5EF4-FFF2-40B4-BE49-F238E27FC236}">
                <a16:creationId xmlns:a16="http://schemas.microsoft.com/office/drawing/2014/main" id="{422667BB-0C8B-4EDE-A039-3CB704185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9445" y="3487861"/>
            <a:ext cx="5052742" cy="337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73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2405269" y="490331"/>
            <a:ext cx="7381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Music + Motion = Good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5ECC25-0A9A-436C-BC02-57EBD82258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890"/>
          <a:stretch/>
        </p:blipFill>
        <p:spPr>
          <a:xfrm>
            <a:off x="0" y="1877107"/>
            <a:ext cx="3643532" cy="2652690"/>
          </a:xfrm>
          <a:prstGeom prst="rect">
            <a:avLst/>
          </a:prstGeom>
        </p:spPr>
      </p:pic>
      <p:pic>
        <p:nvPicPr>
          <p:cNvPr id="9" name="Picture 8" descr="A picture containing car, person&#10;&#10;Description automatically generated">
            <a:extLst>
              <a:ext uri="{FF2B5EF4-FFF2-40B4-BE49-F238E27FC236}">
                <a16:creationId xmlns:a16="http://schemas.microsoft.com/office/drawing/2014/main" id="{422667BB-0C8B-4EDE-A039-3CB704185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9445" y="3487861"/>
            <a:ext cx="5052742" cy="3370139"/>
          </a:xfrm>
          <a:prstGeom prst="rect">
            <a:avLst/>
          </a:prstGeom>
        </p:spPr>
      </p:pic>
      <p:pic>
        <p:nvPicPr>
          <p:cNvPr id="11" name="Picture 10" descr="A picture containing building, outdoor, person, person&#10;&#10;Description automatically generated">
            <a:extLst>
              <a:ext uri="{FF2B5EF4-FFF2-40B4-BE49-F238E27FC236}">
                <a16:creationId xmlns:a16="http://schemas.microsoft.com/office/drawing/2014/main" id="{442A7509-3A6C-4757-B52A-24737700DE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90" t="10461" r="12302"/>
          <a:stretch/>
        </p:blipFill>
        <p:spPr>
          <a:xfrm>
            <a:off x="9228100" y="1425239"/>
            <a:ext cx="2963900" cy="355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339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2405269" y="490331"/>
            <a:ext cx="7381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Music + Motion = Good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3760B-0B88-4D55-A388-47D248951737}"/>
              </a:ext>
            </a:extLst>
          </p:cNvPr>
          <p:cNvSpPr txBox="1"/>
          <p:nvPr/>
        </p:nvSpPr>
        <p:spPr>
          <a:xfrm>
            <a:off x="4171120" y="2763079"/>
            <a:ext cx="3849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Now what?</a:t>
            </a:r>
          </a:p>
        </p:txBody>
      </p:sp>
    </p:spTree>
    <p:extLst>
      <p:ext uri="{BB962C8B-B14F-4D97-AF65-F5344CB8AC3E}">
        <p14:creationId xmlns:p14="http://schemas.microsoft.com/office/powerpoint/2010/main" val="1974785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2405269" y="490331"/>
            <a:ext cx="73814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Matching music with aggressive motion.</a:t>
            </a:r>
          </a:p>
        </p:txBody>
      </p:sp>
    </p:spTree>
    <p:extLst>
      <p:ext uri="{BB962C8B-B14F-4D97-AF65-F5344CB8AC3E}">
        <p14:creationId xmlns:p14="http://schemas.microsoft.com/office/powerpoint/2010/main" val="3152638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2405269" y="490331"/>
            <a:ext cx="73814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Matching music with aggressive motion.</a:t>
            </a:r>
          </a:p>
        </p:txBody>
      </p:sp>
      <p:pic>
        <p:nvPicPr>
          <p:cNvPr id="3" name="Picture 2" descr="A person holding a gun&#10;&#10;Description automatically generated with medium confidence">
            <a:extLst>
              <a:ext uri="{FF2B5EF4-FFF2-40B4-BE49-F238E27FC236}">
                <a16:creationId xmlns:a16="http://schemas.microsoft.com/office/drawing/2014/main" id="{172E42F0-7590-4C36-AAF6-F3D908D54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6912"/>
            <a:ext cx="5914881" cy="351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557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B4F9C2-B459-44F3-83D8-E9B07A6192DC}"/>
              </a:ext>
            </a:extLst>
          </p:cNvPr>
          <p:cNvSpPr txBox="1"/>
          <p:nvPr/>
        </p:nvSpPr>
        <p:spPr>
          <a:xfrm>
            <a:off x="2405269" y="490331"/>
            <a:ext cx="73814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Matching music with aggressive motion.</a:t>
            </a:r>
          </a:p>
        </p:txBody>
      </p:sp>
      <p:pic>
        <p:nvPicPr>
          <p:cNvPr id="3" name="Picture 2" descr="A person holding a gun&#10;&#10;Description automatically generated with medium confidence">
            <a:extLst>
              <a:ext uri="{FF2B5EF4-FFF2-40B4-BE49-F238E27FC236}">
                <a16:creationId xmlns:a16="http://schemas.microsoft.com/office/drawing/2014/main" id="{172E42F0-7590-4C36-AAF6-F3D908D54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6912"/>
            <a:ext cx="5914881" cy="3510768"/>
          </a:xfrm>
          <a:prstGeom prst="rect">
            <a:avLst/>
          </a:prstGeom>
        </p:spPr>
      </p:pic>
      <p:pic>
        <p:nvPicPr>
          <p:cNvPr id="4" name="Picture 3" descr="Calendar&#10;&#10;Description automatically generated">
            <a:extLst>
              <a:ext uri="{FF2B5EF4-FFF2-40B4-BE49-F238E27FC236}">
                <a16:creationId xmlns:a16="http://schemas.microsoft.com/office/drawing/2014/main" id="{30542318-3DB8-482B-8B25-CE277076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634" y="2616911"/>
            <a:ext cx="6241365" cy="351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330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63</TotalTime>
  <Words>110</Words>
  <Application>Microsoft Office PowerPoint</Application>
  <PresentationFormat>Widescreen</PresentationFormat>
  <Paragraphs>31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Century Gothic</vt:lpstr>
      <vt:lpstr>SWAstro</vt:lpstr>
      <vt:lpstr>Wingdings 3</vt:lpstr>
      <vt:lpstr>Slice</vt:lpstr>
      <vt:lpstr>Beat Boxers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Beat Boxers</dc:title>
  <dc:creator>Jeremy McKay</dc:creator>
  <cp:lastModifiedBy>Jeremy McKay</cp:lastModifiedBy>
  <cp:revision>16</cp:revision>
  <dcterms:created xsi:type="dcterms:W3CDTF">2021-04-21T00:45:15Z</dcterms:created>
  <dcterms:modified xsi:type="dcterms:W3CDTF">2021-04-21T01:48:47Z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